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3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" name="Picture 2" descr="White spheres in a blurry effect">
            <a:extLst>
              <a:ext uri="{FF2B5EF4-FFF2-40B4-BE49-F238E27FC236}">
                <a16:creationId xmlns:a16="http://schemas.microsoft.com/office/drawing/2014/main" id="{6DA5951C-4570-F289-153D-E393E694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8" t="11795" r="-6" b="146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68149" y="256333"/>
            <a:ext cx="11612940" cy="1896997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6600" dirty="0">
                <a:solidFill>
                  <a:schemeClr val="bg1"/>
                </a:solidFill>
              </a:rPr>
              <a:t>Praxis für Physiotherapie «Fuchs»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EE323-8D0B-6F99-A970-50F18920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28" y="1232732"/>
            <a:ext cx="4063323" cy="5418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43C3E-1E50-30B2-BA7C-BD096EBA03BC}"/>
              </a:ext>
            </a:extLst>
          </p:cNvPr>
          <p:cNvSpPr txBox="1"/>
          <p:nvPr/>
        </p:nvSpPr>
        <p:spPr>
          <a:xfrm>
            <a:off x="472848" y="2409653"/>
            <a:ext cx="7173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6000" dirty="0">
                <a:solidFill>
                  <a:schemeClr val="bg1"/>
                </a:solidFill>
                <a:latin typeface="ADLaM Display" panose="02000000000000000000" pitchFamily="2" charset="0"/>
                <a:ea typeface="ADLaM Display" panose="02000000000000000000" pitchFamily="2" charset="0"/>
              </a:rPr>
              <a:t>Звіт з проходження клінічної практики </a:t>
            </a:r>
            <a:endParaRPr lang="" sz="6000" dirty="0">
              <a:solidFill>
                <a:schemeClr val="bg1"/>
              </a:solidFill>
              <a:latin typeface="ADLaM Display" panose="02000000000000000000" pitchFamily="2" charset="0"/>
              <a:ea typeface="ADLaM Display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E67FE-BE44-04F5-DB25-1896C24B00A9}"/>
              </a:ext>
            </a:extLst>
          </p:cNvPr>
          <p:cNvSpPr txBox="1"/>
          <p:nvPr/>
        </p:nvSpPr>
        <p:spPr>
          <a:xfrm>
            <a:off x="1207215" y="5281368"/>
            <a:ext cx="570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Deutschland, Stadt Köln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2025</a:t>
            </a:r>
            <a:endParaRPr lang="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62275-C9ED-5D70-DBCA-2E1478E5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Вступ</a:t>
            </a:r>
            <a:endParaRPr lang="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6CB46-BF34-D6FC-4181-5E81C534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99495"/>
            <a:ext cx="5010505" cy="4593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" sz="2400" dirty="0"/>
              <a:t>Клінічна практика є важливим етапом навчання, що дозволяє студентам отримати практичний досвід у сфері фізичної реабілітації. Практика в </a:t>
            </a:r>
            <a:r>
              <a:rPr lang="uk-UA" sz="2400" dirty="0"/>
              <a:t>фізіопраксисі</a:t>
            </a:r>
            <a:r>
              <a:rPr lang="" sz="2400" dirty="0"/>
              <a:t> "Fuchs" дала можливість поглибити знання, відпрацювати навички та ознайомитися з особливостями роботи фізіотерапевта у реальних умовах.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11FE9-22F8-59B7-8575-2CD8D92A7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26" y="1250344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729E0-15B1-37CD-7E69-9CAC9016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Опис медичного закладу</a:t>
            </a:r>
            <a:endParaRPr lang="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3F730-D16F-481E-D77B-AEAB3AE9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5357486" cy="4593828"/>
          </a:xfrm>
        </p:spPr>
        <p:txBody>
          <a:bodyPr>
            <a:normAutofit/>
          </a:bodyPr>
          <a:lstStyle/>
          <a:p>
            <a:r>
              <a:rPr lang="" sz="2400" dirty="0"/>
              <a:t>Praxis für Physiotherapie "Fuchs" – це сучасна фізіотерапевтична клініка, що спеціалізується на реабілітації пацієнтів з неврологічними, ортопедичними та посттравматичними порушеннями. Клініка оснащена сучасним обладнанням для проведення фізіотерапевтичних</a:t>
            </a:r>
            <a:r>
              <a:rPr lang="uk-UA" sz="2400" dirty="0"/>
              <a:t> та ерготерапевтичних</a:t>
            </a:r>
            <a:r>
              <a:rPr lang="" sz="2400" dirty="0"/>
              <a:t> процедур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C762A-EA8B-5108-59A9-413097FD1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45" y="220331"/>
            <a:ext cx="3520435" cy="3208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93D64C-DCAD-F6A3-A5C9-841B0D1E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1" y="3429000"/>
            <a:ext cx="2870192" cy="31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9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9394-9715-8EC6-E1CF-43D7829D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Мої обов’язки під час практики </a:t>
            </a:r>
            <a:endParaRPr lang="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A6B8D-9766-994A-A5B4-CB518B621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6122888" cy="4593828"/>
          </a:xfrm>
        </p:spPr>
        <p:txBody>
          <a:bodyPr/>
          <a:lstStyle/>
          <a:p>
            <a:r>
              <a:rPr lang="" dirty="0"/>
              <a:t>Під час проходження практики я виконував такі завдання:</a:t>
            </a:r>
            <a:endParaRPr lang="uk-UA" dirty="0"/>
          </a:p>
          <a:p>
            <a:r>
              <a:rPr lang="" dirty="0"/>
              <a:t>Ознайомлення з організацією роботи клініки та веденням документації.</a:t>
            </a:r>
            <a:endParaRPr lang="uk-UA" dirty="0"/>
          </a:p>
          <a:p>
            <a:r>
              <a:rPr lang="" dirty="0"/>
              <a:t>Спостереження за роботою фізіотерапевтів та асистування під час проведення процедур.</a:t>
            </a:r>
            <a:endParaRPr lang="uk-UA" dirty="0"/>
          </a:p>
          <a:p>
            <a:r>
              <a:rPr lang="" dirty="0"/>
              <a:t>Проведення масажу та мануальної терапії під керівництвом наставника.</a:t>
            </a:r>
            <a:endParaRPr lang="uk-UA" dirty="0"/>
          </a:p>
          <a:p>
            <a:r>
              <a:rPr lang="" dirty="0"/>
              <a:t>Допомога у виконанні вправ для реабілітації пацієнтів після інсульту, травм та інших патологій.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37D77-AC70-25D2-111E-C25874E0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43" y="326231"/>
            <a:ext cx="2109395" cy="27093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ABDB2C-BE91-5A87-2717-019D7C84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96" y="1903307"/>
            <a:ext cx="2552473" cy="34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E3AB6-B27F-3E65-5D2A-2DA74648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Отриманні навички та досвід </a:t>
            </a:r>
            <a:endParaRPr lang="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C0E9A-03FB-36A3-459D-C6611F31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5483353" cy="4593828"/>
          </a:xfrm>
        </p:spPr>
        <p:txBody>
          <a:bodyPr/>
          <a:lstStyle/>
          <a:p>
            <a:r>
              <a:rPr lang="" dirty="0"/>
              <a:t>Покращив навички комунікації з пацієнтами різного віку.</a:t>
            </a:r>
            <a:endParaRPr lang="uk-UA" dirty="0"/>
          </a:p>
          <a:p>
            <a:r>
              <a:rPr lang="" dirty="0"/>
              <a:t>Отримав практичний досвід у застосуванні методів</a:t>
            </a:r>
            <a:r>
              <a:rPr lang="uk-UA" dirty="0"/>
              <a:t> європейської</a:t>
            </a:r>
            <a:r>
              <a:rPr lang="" dirty="0"/>
              <a:t> реабілітації.</a:t>
            </a:r>
            <a:endParaRPr lang="uk-UA" dirty="0"/>
          </a:p>
          <a:p>
            <a:r>
              <a:rPr lang="" dirty="0"/>
              <a:t>Ознайомився з особливостями складання індивідуальних реабілітаційних програм.</a:t>
            </a:r>
            <a:endParaRPr lang="uk-UA" dirty="0"/>
          </a:p>
          <a:p>
            <a:r>
              <a:rPr lang="" dirty="0"/>
              <a:t>Навчився працювати з сучасним фізіотерапевтичним обладнанням.</a:t>
            </a:r>
            <a:endParaRPr lang="uk-UA" dirty="0"/>
          </a:p>
          <a:p>
            <a:r>
              <a:rPr lang="" dirty="0"/>
              <a:t>Розвинув навички командної роботи у міждисциплінарному середовищі.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74D005-80A0-7661-0603-51530956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58059"/>
            <a:ext cx="3004060" cy="40054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11535-4056-F39C-F1B0-EEE52397C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76" y="2916610"/>
            <a:ext cx="2544563" cy="33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F7B88-D392-878C-5716-3ACCF2E1DB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10653713" cy="1131888"/>
          </a:xfrm>
        </p:spPr>
        <p:txBody>
          <a:bodyPr/>
          <a:lstStyle/>
          <a:p>
            <a:r>
              <a:rPr lang="uk-UA" dirty="0"/>
              <a:t>Висновок</a:t>
            </a:r>
            <a:endParaRPr lang="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0AF75-BE50-3424-BF7F-ED4858007A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16088"/>
            <a:ext cx="5397500" cy="4592637"/>
          </a:xfrm>
        </p:spPr>
        <p:txBody>
          <a:bodyPr/>
          <a:lstStyle/>
          <a:p>
            <a:r>
              <a:rPr lang=""/>
              <a:t>Проходження клінічної практики в Praxis für Physiotherapie "Fuchs" було цінним досвідом, який дозволив мені розширити професійні знання та покращити практичні навички. Робота у клініці допомогла зрозуміти важливість комплексного підходу до реабілітації та необхідність постійного професійного розвитку. Отриманий досвід буде корисним у моїй подальшій кар'єрі фізичного терапевта.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39065-336A-4D7F-D42F-C23B801B7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354015"/>
            <a:ext cx="2743823" cy="36584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47B57-2FD5-49DD-8E8B-2DE33DB2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2365901"/>
            <a:ext cx="3103563" cy="41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3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F3239-4CFC-AB89-FEE2-52187876741F}"/>
              </a:ext>
            </a:extLst>
          </p:cNvPr>
          <p:cNvSpPr txBox="1"/>
          <p:nvPr/>
        </p:nvSpPr>
        <p:spPr>
          <a:xfrm>
            <a:off x="3533944" y="3013501"/>
            <a:ext cx="6885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6600" dirty="0"/>
              <a:t>Дякую за увагу </a:t>
            </a:r>
            <a:endParaRPr lang="" sz="6600" dirty="0"/>
          </a:p>
        </p:txBody>
      </p:sp>
    </p:spTree>
    <p:extLst>
      <p:ext uri="{BB962C8B-B14F-4D97-AF65-F5344CB8AC3E}">
        <p14:creationId xmlns:p14="http://schemas.microsoft.com/office/powerpoint/2010/main" val="362420238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VanillaVTI</vt:lpstr>
      <vt:lpstr>Praxis für Physiotherapie «Fuchs»</vt:lpstr>
      <vt:lpstr>Вступ</vt:lpstr>
      <vt:lpstr>Опис медичного закладу</vt:lpstr>
      <vt:lpstr>Мої обов’язки під час практики </vt:lpstr>
      <vt:lpstr>Отриманні навички та досвід 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Praxis für Physiotherapie «Fuchs»</dc:title>
  <dc:creator>TMK DOK</dc:creator>
  <cp:lastModifiedBy>TMK DOK</cp:lastModifiedBy>
  <cp:revision>1</cp:revision>
  <dcterms:created xsi:type="dcterms:W3CDTF">2025-02-20T21:08:52Z</dcterms:created>
  <dcterms:modified xsi:type="dcterms:W3CDTF">2025-02-20T21:50:33Z</dcterms:modified>
</cp:coreProperties>
</file>